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39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9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7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08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81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66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6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33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3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8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68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86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2"/>
            <a:ext cx="9144000" cy="6862702"/>
          </a:xfrm>
        </p:spPr>
      </p:pic>
    </p:spTree>
    <p:extLst>
      <p:ext uri="{BB962C8B-B14F-4D97-AF65-F5344CB8AC3E}">
        <p14:creationId xmlns:p14="http://schemas.microsoft.com/office/powerpoint/2010/main" val="335875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9861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2"/>
            <a:ext cx="9144000" cy="6862702"/>
          </a:xfrm>
        </p:spPr>
      </p:pic>
    </p:spTree>
    <p:extLst>
      <p:ext uri="{BB962C8B-B14F-4D97-AF65-F5344CB8AC3E}">
        <p14:creationId xmlns:p14="http://schemas.microsoft.com/office/powerpoint/2010/main" val="310845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57336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89901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6117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507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3999" cy="6957392"/>
          </a:xfrm>
        </p:spPr>
      </p:pic>
    </p:spTree>
    <p:extLst>
      <p:ext uri="{BB962C8B-B14F-4D97-AF65-F5344CB8AC3E}">
        <p14:creationId xmlns:p14="http://schemas.microsoft.com/office/powerpoint/2010/main" val="192996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65139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09270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4288"/>
            <a:ext cx="911542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220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Aboli</dc:creator>
  <cp:lastModifiedBy>Aboli</cp:lastModifiedBy>
  <cp:revision>13</cp:revision>
  <dcterms:created xsi:type="dcterms:W3CDTF">2019-10-21T16:36:53Z</dcterms:created>
  <dcterms:modified xsi:type="dcterms:W3CDTF">2020-04-02T11:09:00Z</dcterms:modified>
</cp:coreProperties>
</file>